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83"/>
    <p:restoredTop sz="96327"/>
  </p:normalViewPr>
  <p:slideViewPr>
    <p:cSldViewPr snapToGrid="0">
      <p:cViewPr>
        <p:scale>
          <a:sx n="50" d="100"/>
          <a:sy n="50" d="100"/>
        </p:scale>
        <p:origin x="2512" y="-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2" y="11821875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484" y="12483897"/>
            <a:ext cx="11934448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919" y="1010833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1454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08746" y="1357456"/>
            <a:ext cx="9454765" cy="3123051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22496" y="4054988"/>
            <a:ext cx="36759808" cy="573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 crops can suppress weeds through a variety of mechanisms including competition for resources. Most research on cover crops has focused on grass and legume cover crops that are seeded in the fall.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Red clover (</a:t>
            </a:r>
            <a:r>
              <a:rPr lang="en-US" sz="5154" i="1" dirty="0"/>
              <a:t>Trifolium pratense </a:t>
            </a:r>
            <a:r>
              <a:rPr lang="en-US" sz="5154" dirty="0"/>
              <a:t>L.) is a winter-hardy cover crop that provides multiple benefits [1] and requires minimal management [2], but its weed suppression performance is inconsistent [3,4].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Brassicas are cool-season crops. Yellow mustard, spring canola, and winter rapeseed residues, when incorporated with soil, can reduce weed seedling emergence [5]. </a:t>
            </a:r>
            <a:r>
              <a:rPr lang="en-US" sz="5154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776557" y="9810964"/>
            <a:ext cx="287765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2151664" y="9935197"/>
            <a:ext cx="16511706" cy="36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examined </a:t>
            </a:r>
            <a:r>
              <a:rPr lang="en-US" sz="5727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22495" y="23945216"/>
                <a:ext cx="25370421" cy="10134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727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54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Randomized complete block design with 4 replications (N = 48). Each replication consisted of 10 brassica cover crop species and 2 control treatments (red clover and no cover crop). 10 </a:t>
                </a:r>
                <a:r>
                  <a:rPr lang="en-US" sz="5154" i="1" dirty="0"/>
                  <a:t>Brassicaceae </a:t>
                </a:r>
                <a:r>
                  <a:rPr lang="en-US" sz="5154" dirty="0"/>
                  <a:t>species and red clover were frost-seeded into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rolled-crimped cereal rye (</a:t>
                </a:r>
                <a:r>
                  <a:rPr lang="en-US" sz="5154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Secale cereale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L.) and soybean residue (</a:t>
                </a:r>
                <a:r>
                  <a:rPr lang="en-US" sz="5154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Glycine max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(L.) </a:t>
                </a:r>
                <a:r>
                  <a:rPr lang="en-US" sz="5154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Merr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mulch </a:t>
                </a:r>
                <a:r>
                  <a:rPr lang="en-US" sz="5154" dirty="0"/>
                  <a:t>on March 23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on June 2</a:t>
                </a:r>
                <a:r>
                  <a:rPr lang="en-US" sz="5154" baseline="30000" dirty="0"/>
                  <a:t>nd</a:t>
                </a:r>
                <a:r>
                  <a:rPr lang="en-US" sz="5154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</a:t>
                </a:r>
                <a:r>
                  <a:rPr lang="en-US" sz="5154"/>
                  <a:t>on June </a:t>
                </a:r>
                <a:r>
                  <a:rPr lang="en-US" sz="5154" dirty="0"/>
                  <a:t>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A non-linear model for crop – weed competition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54" dirty="0"/>
                  <a:t> and a linear model for crop coverage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54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54" dirty="0"/>
                  <a:t>(stats package version 3.6.2 [6]) in R version 4.2.1 [6].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54" dirty="0"/>
                  <a:t> [7],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54" dirty="0"/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5" y="23945216"/>
                <a:ext cx="25370421" cy="10134441"/>
              </a:xfrm>
              <a:prstGeom prst="rect">
                <a:avLst/>
              </a:prstGeom>
              <a:blipFill>
                <a:blip r:embed="rId4"/>
                <a:stretch>
                  <a:fillRect l="-1351" t="-1627" r="-1301" b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976572" y="36541686"/>
            <a:ext cx="36886939" cy="326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4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5154" dirty="0"/>
              <a:t>Keith </a:t>
            </a:r>
            <a:r>
              <a:rPr lang="en-US" sz="5154" dirty="0" err="1"/>
              <a:t>Berns</a:t>
            </a:r>
            <a:r>
              <a:rPr lang="en-US" sz="5154" dirty="0"/>
              <a:t>, Green Cover Seed, Bladen, Nebraska, USA, supplied the seeds.</a:t>
            </a:r>
          </a:p>
          <a:p>
            <a:r>
              <a:rPr lang="en-US" sz="5154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5154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5154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515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6192916" y="25904796"/>
            <a:ext cx="11141325" cy="9552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Trifolium pratense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Triticum </a:t>
            </a:r>
            <a:r>
              <a:rPr lang="en-US" sz="2673" i="1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392128" y="10843675"/>
            <a:ext cx="20575782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6350506" y="24855592"/>
            <a:ext cx="4291202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794"/>
            <a:ext cx="3372309" cy="31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24237-D0B6-0DC9-578A-89B7E4454844}"/>
              </a:ext>
            </a:extLst>
          </p:cNvPr>
          <p:cNvSpPr txBox="1"/>
          <p:nvPr/>
        </p:nvSpPr>
        <p:spPr>
          <a:xfrm>
            <a:off x="1070559" y="33924434"/>
            <a:ext cx="25122357" cy="247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4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  <a:p>
            <a:r>
              <a:rPr lang="en-US" sz="51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Given the cover crop’s biomass, frost seeding may not be an appropriate seeding method when soil is covered with soybean residue and mulch from cereal rye</a:t>
            </a:r>
            <a:r>
              <a:rPr lang="en-US" sz="5150" dirty="0">
                <a:effectLst/>
              </a:rPr>
              <a:t>.</a:t>
            </a:r>
            <a:endParaRPr lang="en-US" sz="5150" dirty="0"/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7951</TotalTime>
  <Words>711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33</cp:revision>
  <dcterms:created xsi:type="dcterms:W3CDTF">2022-11-07T16:07:29Z</dcterms:created>
  <dcterms:modified xsi:type="dcterms:W3CDTF">2023-01-18T17:25:17Z</dcterms:modified>
</cp:coreProperties>
</file>